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766797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23 мая</a:t>
            </a:r>
          </a:p>
          <a:p>
            <a:pPr lvl="0" algn="ctr"/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Днем пыльная буря.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северо-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днем порывы 15-20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12-14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                         26-28 </a:t>
            </a:r>
            <a:r>
              <a:rPr lang="kk-KZ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северо-восточный, 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12-14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94076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8028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16091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4162</cp:revision>
  <cp:lastPrinted>2021-07-01T03:56:27Z</cp:lastPrinted>
  <dcterms:created xsi:type="dcterms:W3CDTF">2018-03-27T06:03:00Z</dcterms:created>
  <dcterms:modified xsi:type="dcterms:W3CDTF">2026-05-22T08:31:25Z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